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50EE-FC14-4FB4-AA56-147F75BACE1C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Michael Erickson’s Super Awesome Expert* 2013-2014 Winter Forecast**</a:t>
            </a:r>
            <a:endParaRPr lang="en-US" sz="4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55223"/>
            <a:ext cx="861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*Michael Erickson is not a super awesome expert</a:t>
            </a:r>
          </a:p>
          <a:p>
            <a:pPr algn="l"/>
            <a:r>
              <a:rPr lang="en-US" b="1" dirty="0" smtClean="0"/>
              <a:t>**By no means can this be called a “forecast”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Drought Goodness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287215" y="762000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a saying, “When in drought, forecast drought.” It works well until the drought breaks.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38399"/>
            <a:ext cx="4249615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4442"/>
            <a:ext cx="6553200" cy="30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6686"/>
            <a:ext cx="4114800" cy="35250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Go With the Weenies Winter Forecast 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287215" y="76200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They are basically the same every year.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54442"/>
            <a:ext cx="5410200" cy="290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31530"/>
            <a:ext cx="3962400" cy="2726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252" y="4016438"/>
            <a:ext cx="5004504" cy="288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5896" y="1254443"/>
            <a:ext cx="4825296" cy="27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I’d go with the CPC Forecast</a:t>
            </a:r>
            <a:endParaRPr lang="en-US" sz="4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54368"/>
            <a:ext cx="5705475" cy="552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54368"/>
            <a:ext cx="5333999" cy="5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512277"/>
            <a:ext cx="5029200" cy="53457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ENSO Neutral Conditions in Sept-Oct</a:t>
            </a:r>
            <a:endParaRPr lang="en-US" sz="4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415480"/>
            <a:ext cx="5381625" cy="5442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3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ENSO Neutral Conditions (whole winter)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QBO (Positive but dropping)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AMO (Positive)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PDO (Negative)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8982"/>
            <a:ext cx="5381625" cy="5419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350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Preferred Years from all Composites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6" y="1433120"/>
            <a:ext cx="5381625" cy="5424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12277"/>
            <a:ext cx="5029200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Preferred Years from Composites (recent)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6" y="1427258"/>
            <a:ext cx="5381625" cy="543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0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Conclusions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no signal.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Compositing is a tricky game, maybe I could find a signal by compositing conditional on something else. The trick is keeping that conditional requirement logical.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no signal.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879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200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typhonmike</dc:creator>
  <cp:lastModifiedBy>typhonmike</cp:lastModifiedBy>
  <cp:revision>6</cp:revision>
  <dcterms:created xsi:type="dcterms:W3CDTF">2013-11-22T17:48:24Z</dcterms:created>
  <dcterms:modified xsi:type="dcterms:W3CDTF">2013-11-22T18:24:01Z</dcterms:modified>
</cp:coreProperties>
</file>