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64" r:id="rId17"/>
    <p:sldId id="266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50EE-FC14-4FB4-AA56-147F75BACE1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Michael Erickson’s Quasi-awesome Expert* 2014-2015 Winter Forecast**</a:t>
            </a:r>
            <a:endParaRPr lang="en-US" sz="4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155223"/>
            <a:ext cx="8610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*Michael Erickson is not a quasi-awesome expert</a:t>
            </a:r>
          </a:p>
          <a:p>
            <a:pPr algn="l"/>
            <a:r>
              <a:rPr lang="en-US" b="1" dirty="0" smtClean="0"/>
              <a:t>**By no means can this be called a “forecast”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47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770142"/>
            <a:ext cx="1295400" cy="13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82980"/>
            <a:ext cx="7245692" cy="54274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Analog Years By Month - Dec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82979"/>
            <a:ext cx="6608385" cy="542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655" y="1443189"/>
            <a:ext cx="6262255" cy="55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82980"/>
            <a:ext cx="7245692" cy="54274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Analog Years By Month - Jan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582980"/>
            <a:ext cx="6553200" cy="5427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7800"/>
            <a:ext cx="62484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82980"/>
            <a:ext cx="7245692" cy="54274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Analog Years By Month - Feb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82979"/>
            <a:ext cx="6712294" cy="5427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15480"/>
            <a:ext cx="6248400" cy="55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82980"/>
            <a:ext cx="7245692" cy="54274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Analog Years By Month - Mar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582980"/>
            <a:ext cx="6553200" cy="5427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51596"/>
            <a:ext cx="6324600" cy="591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1248453"/>
            <a:ext cx="6248400" cy="591434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Analog </a:t>
            </a:r>
            <a:r>
              <a:rPr lang="en-US" sz="3600" b="1" dirty="0" smtClean="0"/>
              <a:t>Years - Precipitation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178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DJF Analog Years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1108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DJF </a:t>
            </a:r>
            <a:r>
              <a:rPr lang="en-US" b="1" dirty="0" err="1" smtClean="0"/>
              <a:t>Climo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Or…Go With the Weenies Winter Forecast </a:t>
            </a:r>
            <a:endParaRPr lang="en-US" sz="3800" b="1" dirty="0"/>
          </a:p>
        </p:txBody>
      </p:sp>
      <p:sp>
        <p:nvSpPr>
          <p:cNvPr id="7" name="Rectangle 6"/>
          <p:cNvSpPr/>
          <p:nvPr/>
        </p:nvSpPr>
        <p:spPr>
          <a:xfrm>
            <a:off x="287215" y="762000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They are basically the same every year.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3674079"/>
            <a:ext cx="4426060" cy="3227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07" y="1676399"/>
            <a:ext cx="3779094" cy="2626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30659"/>
            <a:ext cx="3733800" cy="2671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44933"/>
            <a:ext cx="2514600" cy="265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31530"/>
            <a:ext cx="3657600" cy="2726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180570"/>
            <a:ext cx="3733800" cy="31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Conclusions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422564" y="1447800"/>
            <a:ext cx="8229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There might be a signal.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There is variability in the signal, although </a:t>
            </a:r>
            <a:r>
              <a:rPr lang="en-US" sz="2600" b="1" dirty="0" err="1" smtClean="0"/>
              <a:t>subsetting</a:t>
            </a:r>
            <a:r>
              <a:rPr lang="en-US" sz="2600" b="1" dirty="0" smtClean="0"/>
              <a:t> on the most significant analog years produces the same composite.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Compositing is a tricky game, maybe I could find a signal by compositing conditional on something else. The trick is keeping that conditional requirement logical.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If you believe the signal, this winter will be a little chilly, with most of the chill coming in January and February.</a:t>
            </a:r>
          </a:p>
        </p:txBody>
      </p:sp>
    </p:spTree>
    <p:extLst>
      <p:ext uri="{BB962C8B-B14F-4D97-AF65-F5344CB8AC3E}">
        <p14:creationId xmlns:p14="http://schemas.microsoft.com/office/powerpoint/2010/main" val="25587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Or…Go With the Weenies Winter Forecast </a:t>
            </a:r>
            <a:endParaRPr lang="en-US" sz="3800" b="1" dirty="0"/>
          </a:p>
        </p:txBody>
      </p:sp>
      <p:sp>
        <p:nvSpPr>
          <p:cNvPr id="7" name="Rectangle 6"/>
          <p:cNvSpPr/>
          <p:nvPr/>
        </p:nvSpPr>
        <p:spPr>
          <a:xfrm>
            <a:off x="287215" y="762000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They are basically the same every year.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3674079"/>
            <a:ext cx="4426060" cy="3227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07" y="1676399"/>
            <a:ext cx="3779094" cy="2626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30659"/>
            <a:ext cx="3733800" cy="2671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44933"/>
            <a:ext cx="2514600" cy="265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31530"/>
            <a:ext cx="3657600" cy="2726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180570"/>
            <a:ext cx="3733800" cy="31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Or…perhaps the CPC</a:t>
            </a:r>
            <a:endParaRPr lang="en-US" sz="3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18"/>
            <a:ext cx="4876800" cy="5299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2777" y="1063787"/>
            <a:ext cx="1406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Temperature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199" y="1046148"/>
            <a:ext cx="14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Precipitation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71" y="1579418"/>
            <a:ext cx="4943429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The NH ocean is TOASTY!!</a:t>
            </a:r>
            <a:endParaRPr lang="en-US" sz="4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598"/>
            <a:ext cx="9144000" cy="49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Unsmoothed PDO state going from negative to neutral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217982" cy="542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Unsmoothed PDO state – MORE STRICT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217982" cy="542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44" y="1582980"/>
            <a:ext cx="7377938" cy="5427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8138"/>
            <a:ext cx="6248400" cy="55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Years With Warm NH SST’s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217982" cy="542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155007" cy="5427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QBO Negative Phase Expected to Peak in the Winter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217982" cy="542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61209"/>
            <a:ext cx="7217983" cy="5449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1" y="1415480"/>
            <a:ext cx="6270171" cy="54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Warm Smoothed AMO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217982" cy="542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82980"/>
            <a:ext cx="7245692" cy="54274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Weak to Moderate MEI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217982" cy="542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2" y="1582980"/>
            <a:ext cx="7238764" cy="5427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82980"/>
            <a:ext cx="7245692" cy="54274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-6927"/>
            <a:ext cx="99822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Most Significant “Analog” Years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980"/>
            <a:ext cx="7217982" cy="542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443189"/>
            <a:ext cx="6248400" cy="5567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1415479"/>
            <a:ext cx="6248400" cy="5594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2" y="1582979"/>
            <a:ext cx="7245692" cy="5427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1443189"/>
            <a:ext cx="6248400" cy="55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299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typhonmike</dc:creator>
  <cp:lastModifiedBy>Michael Erickson</cp:lastModifiedBy>
  <cp:revision>21</cp:revision>
  <dcterms:created xsi:type="dcterms:W3CDTF">2013-11-22T17:48:24Z</dcterms:created>
  <dcterms:modified xsi:type="dcterms:W3CDTF">2014-10-03T13:31:27Z</dcterms:modified>
</cp:coreProperties>
</file>