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71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0EE-FC14-4FB4-AA56-147F75BACE1C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7B5-2E4C-4F7A-979D-9B42E50B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65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0EE-FC14-4FB4-AA56-147F75BACE1C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7B5-2E4C-4F7A-979D-9B42E50B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0EE-FC14-4FB4-AA56-147F75BACE1C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7B5-2E4C-4F7A-979D-9B42E50B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0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0EE-FC14-4FB4-AA56-147F75BACE1C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7B5-2E4C-4F7A-979D-9B42E50B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0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0EE-FC14-4FB4-AA56-147F75BACE1C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7B5-2E4C-4F7A-979D-9B42E50B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3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0EE-FC14-4FB4-AA56-147F75BACE1C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7B5-2E4C-4F7A-979D-9B42E50B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0EE-FC14-4FB4-AA56-147F75BACE1C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7B5-2E4C-4F7A-979D-9B42E50B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7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0EE-FC14-4FB4-AA56-147F75BACE1C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7B5-2E4C-4F7A-979D-9B42E50B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6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0EE-FC14-4FB4-AA56-147F75BACE1C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7B5-2E4C-4F7A-979D-9B42E50B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6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0EE-FC14-4FB4-AA56-147F75BACE1C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7B5-2E4C-4F7A-979D-9B42E50B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6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50EE-FC14-4FB4-AA56-147F75BACE1C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5D7B5-2E4C-4F7A-979D-9B42E50B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5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B50EE-FC14-4FB4-AA56-147F75BACE1C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5D7B5-2E4C-4F7A-979D-9B42E50BA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6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686800" cy="1752600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Michael Erickson’s Super Awesome Expert* 2013-2014 Winter Forecast**</a:t>
            </a:r>
            <a:endParaRPr lang="en-US" sz="4200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5155223"/>
            <a:ext cx="8610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/>
              <a:t>*Michael Erickson is not a super awesome expert</a:t>
            </a:r>
          </a:p>
          <a:p>
            <a:pPr algn="l"/>
            <a:r>
              <a:rPr lang="en-US" b="1" dirty="0" smtClean="0"/>
              <a:t>**By no means can this be called a “forecast</a:t>
            </a:r>
            <a:r>
              <a:rPr lang="en-US" b="1" dirty="0" smtClean="0"/>
              <a:t>”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***This probably shouldn’t be considered a review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3478823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28600" y="2539511"/>
            <a:ext cx="8686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rgbClr val="FF0000"/>
                </a:solidFill>
              </a:rPr>
              <a:t>A REVIEW***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49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362" y="-2286000"/>
            <a:ext cx="9982200" cy="124968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" y="187487"/>
            <a:ext cx="9448434" cy="1752600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Day by Day</a:t>
            </a:r>
            <a:endParaRPr lang="en-US" sz="4200" b="1" dirty="0"/>
          </a:p>
        </p:txBody>
      </p:sp>
    </p:spTree>
    <p:extLst>
      <p:ext uri="{BB962C8B-B14F-4D97-AF65-F5344CB8AC3E}">
        <p14:creationId xmlns:p14="http://schemas.microsoft.com/office/powerpoint/2010/main" val="13283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2286000"/>
            <a:ext cx="10058400" cy="136398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" y="187487"/>
            <a:ext cx="9448434" cy="1752600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Day by Day</a:t>
            </a:r>
            <a:endParaRPr lang="en-US" sz="4200" b="1" dirty="0"/>
          </a:p>
        </p:txBody>
      </p:sp>
    </p:spTree>
    <p:extLst>
      <p:ext uri="{BB962C8B-B14F-4D97-AF65-F5344CB8AC3E}">
        <p14:creationId xmlns:p14="http://schemas.microsoft.com/office/powerpoint/2010/main" val="144712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-35168"/>
            <a:ext cx="4308232" cy="53691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614" y="-152400"/>
            <a:ext cx="5562600" cy="548641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" y="187487"/>
            <a:ext cx="9448434" cy="1752600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Dominant “Modes” EOF Stuff</a:t>
            </a:r>
            <a:endParaRPr lang="en-US" sz="4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2" y="3505200"/>
            <a:ext cx="7315215" cy="43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0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70" y="76200"/>
            <a:ext cx="9407769" cy="78486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" y="187487"/>
            <a:ext cx="9448434" cy="1752600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How about that storm last week, huh?</a:t>
            </a:r>
            <a:endParaRPr lang="en-US" sz="4200" b="1" dirty="0"/>
          </a:p>
        </p:txBody>
      </p:sp>
    </p:spTree>
    <p:extLst>
      <p:ext uri="{BB962C8B-B14F-4D97-AF65-F5344CB8AC3E}">
        <p14:creationId xmlns:p14="http://schemas.microsoft.com/office/powerpoint/2010/main" val="41873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"/>
            <a:ext cx="9144000" cy="1752600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ENSO Neutral Conditions (whole winter)</a:t>
            </a:r>
            <a:endParaRPr lang="en-US" sz="4200" b="1" dirty="0"/>
          </a:p>
        </p:txBody>
      </p:sp>
      <p:sp>
        <p:nvSpPr>
          <p:cNvPr id="7" name="Rectangle 6"/>
          <p:cNvSpPr/>
          <p:nvPr/>
        </p:nvSpPr>
        <p:spPr>
          <a:xfrm>
            <a:off x="1272777" y="1063787"/>
            <a:ext cx="253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500 </a:t>
            </a:r>
            <a:r>
              <a:rPr lang="en-US" b="1" dirty="0" err="1" smtClean="0"/>
              <a:t>hPa</a:t>
            </a:r>
            <a:r>
              <a:rPr lang="en-US" b="1" dirty="0" smtClean="0"/>
              <a:t> Height Anomaly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91199" y="1046148"/>
            <a:ext cx="3075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Surface Temperature Anomaly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434" y="1433119"/>
            <a:ext cx="5381625" cy="5424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5029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"/>
            <a:ext cx="9144000" cy="1752600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QBO (Positive but dropping)</a:t>
            </a:r>
            <a:endParaRPr lang="en-US" sz="4200" b="1" dirty="0"/>
          </a:p>
        </p:txBody>
      </p:sp>
      <p:sp>
        <p:nvSpPr>
          <p:cNvPr id="7" name="Rectangle 6"/>
          <p:cNvSpPr/>
          <p:nvPr/>
        </p:nvSpPr>
        <p:spPr>
          <a:xfrm>
            <a:off x="1272777" y="1063787"/>
            <a:ext cx="253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500 </a:t>
            </a:r>
            <a:r>
              <a:rPr lang="en-US" b="1" dirty="0" err="1" smtClean="0"/>
              <a:t>hPa</a:t>
            </a:r>
            <a:r>
              <a:rPr lang="en-US" b="1" dirty="0" smtClean="0"/>
              <a:t> Height Anomaly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91199" y="1046148"/>
            <a:ext cx="3075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Surface Temperature Anomaly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434" y="1433119"/>
            <a:ext cx="5381625" cy="5424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5029200" cy="533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434" y="1433119"/>
            <a:ext cx="5381625" cy="5424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5029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"/>
            <a:ext cx="9144000" cy="1752600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AMO (Positive)</a:t>
            </a:r>
            <a:endParaRPr lang="en-US" sz="4200" b="1" dirty="0"/>
          </a:p>
        </p:txBody>
      </p:sp>
      <p:sp>
        <p:nvSpPr>
          <p:cNvPr id="7" name="Rectangle 6"/>
          <p:cNvSpPr/>
          <p:nvPr/>
        </p:nvSpPr>
        <p:spPr>
          <a:xfrm>
            <a:off x="1272777" y="1063787"/>
            <a:ext cx="253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500 </a:t>
            </a:r>
            <a:r>
              <a:rPr lang="en-US" b="1" dirty="0" err="1" smtClean="0"/>
              <a:t>hPa</a:t>
            </a:r>
            <a:r>
              <a:rPr lang="en-US" b="1" dirty="0" smtClean="0"/>
              <a:t> Height Anomaly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91199" y="1046148"/>
            <a:ext cx="3075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Surface Temperature Anomaly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434" y="1433119"/>
            <a:ext cx="5381625" cy="5424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5029200" cy="533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435" y="1433120"/>
            <a:ext cx="5381625" cy="5424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5029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9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"/>
            <a:ext cx="9144000" cy="1752600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PDO (Negative)</a:t>
            </a:r>
            <a:endParaRPr lang="en-US" sz="4200" b="1" dirty="0"/>
          </a:p>
        </p:txBody>
      </p:sp>
      <p:sp>
        <p:nvSpPr>
          <p:cNvPr id="7" name="Rectangle 6"/>
          <p:cNvSpPr/>
          <p:nvPr/>
        </p:nvSpPr>
        <p:spPr>
          <a:xfrm>
            <a:off x="1272777" y="1063787"/>
            <a:ext cx="253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500 </a:t>
            </a:r>
            <a:r>
              <a:rPr lang="en-US" b="1" dirty="0" err="1" smtClean="0"/>
              <a:t>hPa</a:t>
            </a:r>
            <a:r>
              <a:rPr lang="en-US" b="1" dirty="0" smtClean="0"/>
              <a:t> Height Anomaly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91199" y="1046148"/>
            <a:ext cx="3075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Surface Temperature Anomaly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434" y="1433119"/>
            <a:ext cx="5381625" cy="5424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5029200" cy="533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435" y="1433120"/>
            <a:ext cx="5381625" cy="5424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5029200" cy="533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434" y="1438982"/>
            <a:ext cx="5381625" cy="5419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5035062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"/>
            <a:ext cx="9144000" cy="1752600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Preferred Years from all Composites</a:t>
            </a:r>
            <a:endParaRPr lang="en-US" sz="4200" b="1" dirty="0"/>
          </a:p>
        </p:txBody>
      </p:sp>
      <p:sp>
        <p:nvSpPr>
          <p:cNvPr id="7" name="Rectangle 6"/>
          <p:cNvSpPr/>
          <p:nvPr/>
        </p:nvSpPr>
        <p:spPr>
          <a:xfrm>
            <a:off x="1272777" y="1063787"/>
            <a:ext cx="253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500 </a:t>
            </a:r>
            <a:r>
              <a:rPr lang="en-US" b="1" dirty="0" err="1" smtClean="0"/>
              <a:t>hPa</a:t>
            </a:r>
            <a:r>
              <a:rPr lang="en-US" b="1" dirty="0" smtClean="0"/>
              <a:t> Height Anomaly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91199" y="1046148"/>
            <a:ext cx="3075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Surface Temperature Anomaly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434" y="1433119"/>
            <a:ext cx="5381625" cy="5424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5029200" cy="533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435" y="1433120"/>
            <a:ext cx="5381625" cy="5424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5029200" cy="533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436" y="1433120"/>
            <a:ext cx="5381625" cy="5424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12277"/>
            <a:ext cx="5029200" cy="53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4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" y="187487"/>
            <a:ext cx="9448434" cy="1752600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Conclusions</a:t>
            </a:r>
            <a:endParaRPr lang="en-US" sz="4200" b="1" dirty="0"/>
          </a:p>
        </p:txBody>
      </p:sp>
      <p:sp>
        <p:nvSpPr>
          <p:cNvPr id="7" name="Rectangle 6"/>
          <p:cNvSpPr/>
          <p:nvPr/>
        </p:nvSpPr>
        <p:spPr>
          <a:xfrm>
            <a:off x="457200" y="2057400"/>
            <a:ext cx="8229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 smtClean="0"/>
              <a:t>There is no signal.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 smtClean="0"/>
              <a:t>Compositing is a tricky game, maybe I could find a signal by compositing conditional on something else. The trick is keeping that conditional requirement logical.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 smtClean="0"/>
              <a:t>There is no signal.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5879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799" y="-228600"/>
            <a:ext cx="10363214" cy="98298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" y="187487"/>
            <a:ext cx="9448434" cy="1752600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What Happened</a:t>
            </a:r>
            <a:endParaRPr lang="en-US" sz="42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35" y="-762000"/>
            <a:ext cx="5381625" cy="357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3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199" y="-1371600"/>
            <a:ext cx="10286999" cy="111252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" y="187487"/>
            <a:ext cx="9448434" cy="1752600"/>
          </a:xfrm>
        </p:spPr>
        <p:txBody>
          <a:bodyPr>
            <a:noAutofit/>
          </a:bodyPr>
          <a:lstStyle/>
          <a:p>
            <a:r>
              <a:rPr lang="en-US" sz="4200" b="1" dirty="0" smtClean="0"/>
              <a:t>What Happened</a:t>
            </a:r>
            <a:endParaRPr lang="en-US" sz="4200" b="1" dirty="0"/>
          </a:p>
        </p:txBody>
      </p:sp>
    </p:spTree>
    <p:extLst>
      <p:ext uri="{BB962C8B-B14F-4D97-AF65-F5344CB8AC3E}">
        <p14:creationId xmlns:p14="http://schemas.microsoft.com/office/powerpoint/2010/main" val="247151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167</Words>
  <Application>Microsoft Office PowerPoint</Application>
  <PresentationFormat>On-screen Show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typhonmike</dc:creator>
  <cp:lastModifiedBy>typhonmike</cp:lastModifiedBy>
  <cp:revision>11</cp:revision>
  <dcterms:created xsi:type="dcterms:W3CDTF">2013-11-22T17:48:24Z</dcterms:created>
  <dcterms:modified xsi:type="dcterms:W3CDTF">2014-03-07T19:20:19Z</dcterms:modified>
</cp:coreProperties>
</file>